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3047040"/>
        <c:axId val="223814784"/>
      </c:lineChart>
      <c:catAx>
        <c:axId val="223047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23814784"/>
        <c:crosses val="autoZero"/>
        <c:auto val="1"/>
        <c:lblAlgn val="ctr"/>
        <c:lblOffset val="100"/>
        <c:noMultiLvlLbl val="0"/>
      </c:catAx>
      <c:valAx>
        <c:axId val="223814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30470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5462784"/>
        <c:axId val="255476864"/>
      </c:barChart>
      <c:catAx>
        <c:axId val="25546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5476864"/>
        <c:crosses val="autoZero"/>
        <c:auto val="1"/>
        <c:lblAlgn val="ctr"/>
        <c:lblOffset val="100"/>
        <c:noMultiLvlLbl val="0"/>
      </c:catAx>
      <c:valAx>
        <c:axId val="255476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546278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421760"/>
        <c:axId val="246482816"/>
      </c:lineChart>
      <c:catAx>
        <c:axId val="246421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6482816"/>
        <c:crosses val="autoZero"/>
        <c:auto val="1"/>
        <c:lblAlgn val="ctr"/>
        <c:lblOffset val="100"/>
        <c:noMultiLvlLbl val="0"/>
      </c:catAx>
      <c:valAx>
        <c:axId val="2464828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64217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716288"/>
        <c:axId val="256799104"/>
      </c:lineChart>
      <c:catAx>
        <c:axId val="246716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6799104"/>
        <c:crosses val="autoZero"/>
        <c:auto val="1"/>
        <c:lblAlgn val="ctr"/>
        <c:lblOffset val="100"/>
        <c:noMultiLvlLbl val="0"/>
      </c:catAx>
      <c:valAx>
        <c:axId val="2567991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6716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556480"/>
        <c:axId val="257558400"/>
      </c:lineChart>
      <c:catAx>
        <c:axId val="257556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7558400"/>
        <c:crosses val="autoZero"/>
        <c:auto val="1"/>
        <c:lblAlgn val="ctr"/>
        <c:lblOffset val="100"/>
        <c:noMultiLvlLbl val="0"/>
      </c:catAx>
      <c:valAx>
        <c:axId val="2575584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75564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3043968"/>
        <c:axId val="223046656"/>
      </c:lineChart>
      <c:catAx>
        <c:axId val="2230439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23046656"/>
        <c:crosses val="autoZero"/>
        <c:auto val="1"/>
        <c:lblAlgn val="ctr"/>
        <c:lblOffset val="1000"/>
        <c:noMultiLvlLbl val="0"/>
      </c:catAx>
      <c:valAx>
        <c:axId val="223046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30439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22206208"/>
        <c:axId val="222212096"/>
      </c:barChart>
      <c:catAx>
        <c:axId val="222206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22212096"/>
        <c:crosses val="autoZero"/>
        <c:auto val="1"/>
        <c:lblAlgn val="ctr"/>
        <c:lblOffset val="100"/>
        <c:noMultiLvlLbl val="0"/>
      </c:catAx>
      <c:valAx>
        <c:axId val="2222120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220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23999104"/>
        <c:axId val="224001024"/>
      </c:barChart>
      <c:catAx>
        <c:axId val="22399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4001024"/>
        <c:crosses val="autoZero"/>
        <c:auto val="1"/>
        <c:lblAlgn val="ctr"/>
        <c:lblOffset val="100"/>
        <c:noMultiLvlLbl val="0"/>
      </c:catAx>
      <c:valAx>
        <c:axId val="224001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39991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2452992"/>
        <c:axId val="162454528"/>
      </c:barChart>
      <c:catAx>
        <c:axId val="16245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2454528"/>
        <c:crosses val="autoZero"/>
        <c:auto val="1"/>
        <c:lblAlgn val="ctr"/>
        <c:lblOffset val="100"/>
        <c:noMultiLvlLbl val="0"/>
      </c:catAx>
      <c:valAx>
        <c:axId val="1624545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24529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473088"/>
        <c:axId val="246475008"/>
      </c:lineChart>
      <c:catAx>
        <c:axId val="24647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6475008"/>
        <c:crosses val="autoZero"/>
        <c:auto val="1"/>
        <c:lblAlgn val="ctr"/>
        <c:lblOffset val="100"/>
        <c:noMultiLvlLbl val="0"/>
      </c:catAx>
      <c:valAx>
        <c:axId val="2464750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64730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6610944"/>
        <c:axId val="246620928"/>
      </c:barChart>
      <c:catAx>
        <c:axId val="24661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6620928"/>
        <c:crosses val="autoZero"/>
        <c:auto val="1"/>
        <c:lblAlgn val="ctr"/>
        <c:lblOffset val="100"/>
        <c:noMultiLvlLbl val="0"/>
      </c:catAx>
      <c:valAx>
        <c:axId val="2466209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66109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6708096"/>
        <c:axId val="246709632"/>
      </c:barChart>
      <c:catAx>
        <c:axId val="24670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6709632"/>
        <c:crosses val="autoZero"/>
        <c:auto val="1"/>
        <c:lblAlgn val="ctr"/>
        <c:lblOffset val="100"/>
        <c:noMultiLvlLbl val="0"/>
      </c:catAx>
      <c:valAx>
        <c:axId val="2467096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67080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416960"/>
        <c:axId val="255418752"/>
      </c:lineChart>
      <c:catAx>
        <c:axId val="25541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5418752"/>
        <c:crosses val="autoZero"/>
        <c:auto val="1"/>
        <c:lblAlgn val="ctr"/>
        <c:lblOffset val="100"/>
        <c:noMultiLvlLbl val="0"/>
      </c:catAx>
      <c:valAx>
        <c:axId val="255418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54169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01.10.2021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1056</cp:revision>
  <dcterms:created xsi:type="dcterms:W3CDTF">2018-06-24T09:54:07Z</dcterms:created>
  <dcterms:modified xsi:type="dcterms:W3CDTF">2021-10-01T14:18:06Z</dcterms:modified>
</cp:coreProperties>
</file>